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1873B-FA61-4688-86E0-32BAAC07F761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A2879-732C-4FE0-BB22-E55C93DC88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380999"/>
          </a:xfrm>
        </p:spPr>
        <p:txBody>
          <a:bodyPr>
            <a:noAutofit/>
          </a:bodyPr>
          <a:lstStyle/>
          <a:p>
            <a:r>
              <a:rPr lang="en-US" sz="2400" dirty="0" smtClean="0"/>
              <a:t>Google Lesson Rubric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2057400"/>
          <a:ext cx="84582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Total/Notes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Assessment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Students meet six</a:t>
                      </a:r>
                      <a:r>
                        <a:rPr lang="en-US" sz="1200" baseline="0" dirty="0" smtClean="0"/>
                        <a:t> question limit and have enough copies for class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Students miss</a:t>
                      </a:r>
                      <a:r>
                        <a:rPr lang="en-US" sz="1200" baseline="0" dirty="0" smtClean="0"/>
                        <a:t> one of the elements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Students  are late and do not</a:t>
                      </a:r>
                      <a:r>
                        <a:rPr lang="en-US" sz="1200" baseline="0" dirty="0" smtClean="0"/>
                        <a:t> have enough copies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Assessment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Students’ lesson is 10+ minutes long.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Students’ lesson is</a:t>
                      </a:r>
                      <a:r>
                        <a:rPr lang="en-US" sz="1200" baseline="0" dirty="0" smtClean="0"/>
                        <a:t> under </a:t>
                      </a:r>
                      <a:r>
                        <a:rPr lang="en-US" sz="1200" dirty="0" smtClean="0"/>
                        <a:t>8 minutes.</a:t>
                      </a:r>
                      <a:r>
                        <a:rPr lang="en-US" sz="1200" baseline="0" dirty="0" smtClean="0"/>
                        <a:t> 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Students’ lesson is under 6 minutes.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Student’s lesson is under 4 minutes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Group Work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 members</a:t>
                      </a:r>
                      <a:r>
                        <a:rPr lang="en-US" sz="1200" baseline="0" dirty="0" smtClean="0"/>
                        <a:t> contribute meaningfully.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 members contribute, but some distracting.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Not</a:t>
                      </a:r>
                      <a:r>
                        <a:rPr lang="en-US" sz="1200" baseline="0" dirty="0" smtClean="0"/>
                        <a:t> all members contribute.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Not</a:t>
                      </a:r>
                      <a:r>
                        <a:rPr lang="en-US" sz="1200" baseline="0" dirty="0" smtClean="0"/>
                        <a:t> all members contribute, and some distracting.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Lesson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Varied perspective in numerous</a:t>
                      </a:r>
                      <a:r>
                        <a:rPr lang="en-US" sz="1200" baseline="0" dirty="0" smtClean="0"/>
                        <a:t> ways.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Varied</a:t>
                      </a:r>
                      <a:r>
                        <a:rPr lang="en-US" sz="1200" baseline="0" dirty="0" smtClean="0"/>
                        <a:t> perspective in 2 ways.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variance in perspective.</a:t>
                      </a:r>
                      <a:r>
                        <a:rPr lang="en-US" sz="1200" baseline="0" dirty="0" smtClean="0"/>
                        <a:t>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Slug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“Props”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Used</a:t>
                      </a:r>
                      <a:r>
                        <a:rPr lang="en-US" sz="1200" baseline="0" dirty="0" smtClean="0"/>
                        <a:t> and add to lesson in a meaningful manner.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Used,</a:t>
                      </a:r>
                      <a:r>
                        <a:rPr lang="en-US" sz="1200" baseline="0" dirty="0" smtClean="0"/>
                        <a:t> but do not add to lesson in meaningful manner.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Props concept not effectively used in lesson.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Slug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"/>
            <a:ext cx="1905000" cy="49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914400"/>
            <a:ext cx="8305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Directions</a:t>
            </a:r>
            <a:r>
              <a:rPr lang="en-US" sz="1400" b="1" dirty="0" smtClean="0"/>
              <a:t>:  Construct </a:t>
            </a:r>
            <a:r>
              <a:rPr lang="en-US" sz="1400" b="1" dirty="0"/>
              <a:t>a lesson on </a:t>
            </a:r>
            <a:r>
              <a:rPr lang="en-US" sz="1400" b="1" dirty="0" smtClean="0"/>
              <a:t>a particular Google Service.  The lesson should focus </a:t>
            </a:r>
            <a:r>
              <a:rPr lang="en-US" sz="1400" b="1" dirty="0"/>
              <a:t>on how to use the </a:t>
            </a:r>
            <a:r>
              <a:rPr lang="en-US" sz="1400" b="1" dirty="0" smtClean="0"/>
              <a:t>service </a:t>
            </a:r>
            <a:r>
              <a:rPr lang="en-US" sz="1400" b="1" dirty="0"/>
              <a:t>and also how it can be used </a:t>
            </a:r>
            <a:r>
              <a:rPr lang="en-US" sz="1400" b="1" dirty="0" smtClean="0"/>
              <a:t>in the </a:t>
            </a:r>
            <a:r>
              <a:rPr lang="en-US" sz="1400" b="1" dirty="0"/>
              <a:t>office place. </a:t>
            </a:r>
            <a:r>
              <a:rPr lang="en-US" sz="1400" b="1" dirty="0" smtClean="0"/>
              <a:t>The lesson should vary in teacher/student perspective, and also allow for the “props” concept discussed in class.  Additionally, teachers will create </a:t>
            </a:r>
            <a:r>
              <a:rPr lang="en-US" sz="1400" b="1" dirty="0"/>
              <a:t>a worksheet </a:t>
            </a:r>
          </a:p>
          <a:p>
            <a:r>
              <a:rPr lang="en-US" sz="1400" b="1" dirty="0"/>
              <a:t>for </a:t>
            </a:r>
            <a:r>
              <a:rPr lang="en-US" sz="1400" b="1" dirty="0" smtClean="0"/>
              <a:t>their students </a:t>
            </a:r>
            <a:r>
              <a:rPr lang="en-US" sz="1400" b="1" dirty="0"/>
              <a:t>to answer during </a:t>
            </a:r>
            <a:r>
              <a:rPr lang="en-US" sz="1400" b="1" dirty="0" smtClean="0"/>
              <a:t>their lesson</a:t>
            </a:r>
            <a:r>
              <a:rPr lang="en-US" sz="1400" b="1" dirty="0"/>
              <a:t>. </a:t>
            </a:r>
            <a:endParaRPr lang="en-US" sz="1400" b="1" dirty="0" smtClean="0"/>
          </a:p>
          <a:p>
            <a:r>
              <a:rPr lang="en-US" sz="1400" b="1" u="sng" dirty="0" smtClean="0"/>
              <a:t>Rubric</a:t>
            </a:r>
            <a:r>
              <a:rPr lang="en-US" sz="1400" b="1" dirty="0" smtClean="0"/>
              <a:t>:  </a:t>
            </a:r>
            <a:endParaRPr lang="en-US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467600" y="5638800"/>
          <a:ext cx="13716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</a:tblGrid>
              <a:tr h="7010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/ 20</a:t>
                      </a:r>
                      <a:endParaRPr lang="en-US" sz="24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226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Google Lesson Rubric</vt:lpstr>
    </vt:vector>
  </TitlesOfParts>
  <Company>Loyalsock Township School Distrcit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Lesson Rubric</dc:title>
  <dc:creator>LTSD</dc:creator>
  <cp:lastModifiedBy>LTSD</cp:lastModifiedBy>
  <cp:revision>2</cp:revision>
  <dcterms:created xsi:type="dcterms:W3CDTF">2009-10-21T14:52:49Z</dcterms:created>
  <dcterms:modified xsi:type="dcterms:W3CDTF">2009-10-21T15:08:39Z</dcterms:modified>
</cp:coreProperties>
</file>